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25" r:id="rId4"/>
  </p:sldMasterIdLst>
  <p:notesMasterIdLst>
    <p:notesMasterId r:id="rId25"/>
  </p:notesMasterIdLst>
  <p:handoutMasterIdLst>
    <p:handoutMasterId r:id="rId26"/>
  </p:handoutMasterIdLst>
  <p:sldIdLst>
    <p:sldId id="257" r:id="rId5"/>
    <p:sldId id="614" r:id="rId6"/>
    <p:sldId id="622" r:id="rId7"/>
    <p:sldId id="623" r:id="rId8"/>
    <p:sldId id="624" r:id="rId9"/>
    <p:sldId id="621" r:id="rId10"/>
    <p:sldId id="620" r:id="rId11"/>
    <p:sldId id="619" r:id="rId12"/>
    <p:sldId id="618" r:id="rId13"/>
    <p:sldId id="617" r:id="rId14"/>
    <p:sldId id="616" r:id="rId15"/>
    <p:sldId id="615" r:id="rId16"/>
    <p:sldId id="625" r:id="rId17"/>
    <p:sldId id="633" r:id="rId18"/>
    <p:sldId id="627" r:id="rId19"/>
    <p:sldId id="628" r:id="rId20"/>
    <p:sldId id="629" r:id="rId21"/>
    <p:sldId id="630" r:id="rId22"/>
    <p:sldId id="632" r:id="rId23"/>
    <p:sldId id="631" r:id="rId24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18A00"/>
    <a:srgbClr val="278F01"/>
    <a:srgbClr val="FFC800"/>
    <a:srgbClr val="A5002D"/>
    <a:srgbClr val="CC0E3A"/>
    <a:srgbClr val="7764CC"/>
    <a:srgbClr val="CCBC06"/>
    <a:srgbClr val="003F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6" autoAdjust="0"/>
    <p:restoredTop sz="93969" autoAdjust="0"/>
  </p:normalViewPr>
  <p:slideViewPr>
    <p:cSldViewPr>
      <p:cViewPr varScale="1">
        <p:scale>
          <a:sx n="59" d="100"/>
          <a:sy n="59" d="100"/>
        </p:scale>
        <p:origin x="114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64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Nienhuis" userId="2c6c04f1-77c7-44b5-a463-93386779ab63" providerId="ADAL" clId="{2974D9D8-30AB-4F8A-8F4A-650896F4EE41}"/>
    <pc:docChg chg="undo custSel addSld delSld modSld">
      <pc:chgData name="Ben Nienhuis" userId="2c6c04f1-77c7-44b5-a463-93386779ab63" providerId="ADAL" clId="{2974D9D8-30AB-4F8A-8F4A-650896F4EE41}" dt="2022-04-27T13:31:44.257" v="411" actId="20577"/>
      <pc:docMkLst>
        <pc:docMk/>
      </pc:docMkLst>
      <pc:sldChg chg="addSp modSp modAnim">
        <pc:chgData name="Ben Nienhuis" userId="2c6c04f1-77c7-44b5-a463-93386779ab63" providerId="ADAL" clId="{2974D9D8-30AB-4F8A-8F4A-650896F4EE41}" dt="2022-04-27T12:52:20.873" v="129" actId="1076"/>
        <pc:sldMkLst>
          <pc:docMk/>
          <pc:sldMk cId="1550360053" sldId="615"/>
        </pc:sldMkLst>
        <pc:spChg chg="add mod">
          <ac:chgData name="Ben Nienhuis" userId="2c6c04f1-77c7-44b5-a463-93386779ab63" providerId="ADAL" clId="{2974D9D8-30AB-4F8A-8F4A-650896F4EE41}" dt="2022-04-27T12:51:35.434" v="124" actId="1076"/>
          <ac:spMkLst>
            <pc:docMk/>
            <pc:sldMk cId="1550360053" sldId="615"/>
            <ac:spMk id="3" creationId="{CFB502CF-9E18-4FE9-9B18-0133B6898F66}"/>
          </ac:spMkLst>
        </pc:spChg>
        <pc:picChg chg="add mod">
          <ac:chgData name="Ben Nienhuis" userId="2c6c04f1-77c7-44b5-a463-93386779ab63" providerId="ADAL" clId="{2974D9D8-30AB-4F8A-8F4A-650896F4EE41}" dt="2022-04-27T12:52:20.873" v="129" actId="1076"/>
          <ac:picMkLst>
            <pc:docMk/>
            <pc:sldMk cId="1550360053" sldId="615"/>
            <ac:picMk id="4" creationId="{A467EDB5-EC10-4B77-A8F9-59528B863C7D}"/>
          </ac:picMkLst>
        </pc:picChg>
      </pc:sldChg>
      <pc:sldChg chg="addSp modSp modAnim">
        <pc:chgData name="Ben Nienhuis" userId="2c6c04f1-77c7-44b5-a463-93386779ab63" providerId="ADAL" clId="{2974D9D8-30AB-4F8A-8F4A-650896F4EE41}" dt="2022-04-27T12:49:13.643" v="70" actId="1076"/>
        <pc:sldMkLst>
          <pc:docMk/>
          <pc:sldMk cId="2710223866" sldId="616"/>
        </pc:sldMkLst>
        <pc:spChg chg="add mod">
          <ac:chgData name="Ben Nienhuis" userId="2c6c04f1-77c7-44b5-a463-93386779ab63" providerId="ADAL" clId="{2974D9D8-30AB-4F8A-8F4A-650896F4EE41}" dt="2022-04-27T12:48:19.226" v="66" actId="6549"/>
          <ac:spMkLst>
            <pc:docMk/>
            <pc:sldMk cId="2710223866" sldId="616"/>
            <ac:spMk id="3" creationId="{283CCB2A-DFAB-4668-97F0-5D693619D9D7}"/>
          </ac:spMkLst>
        </pc:spChg>
        <pc:picChg chg="add mod">
          <ac:chgData name="Ben Nienhuis" userId="2c6c04f1-77c7-44b5-a463-93386779ab63" providerId="ADAL" clId="{2974D9D8-30AB-4F8A-8F4A-650896F4EE41}" dt="2022-04-27T12:49:13.643" v="70" actId="1076"/>
          <ac:picMkLst>
            <pc:docMk/>
            <pc:sldMk cId="2710223866" sldId="616"/>
            <ac:picMk id="4" creationId="{1CC1EE8E-5B7B-4A3A-B3F5-35358E03814D}"/>
          </ac:picMkLst>
        </pc:picChg>
      </pc:sldChg>
      <pc:sldChg chg="addSp modSp">
        <pc:chgData name="Ben Nienhuis" userId="2c6c04f1-77c7-44b5-a463-93386779ab63" providerId="ADAL" clId="{2974D9D8-30AB-4F8A-8F4A-650896F4EE41}" dt="2022-04-27T12:43:53.244" v="4" actId="255"/>
        <pc:sldMkLst>
          <pc:docMk/>
          <pc:sldMk cId="2586322906" sldId="617"/>
        </pc:sldMkLst>
        <pc:spChg chg="add mod">
          <ac:chgData name="Ben Nienhuis" userId="2c6c04f1-77c7-44b5-a463-93386779ab63" providerId="ADAL" clId="{2974D9D8-30AB-4F8A-8F4A-650896F4EE41}" dt="2022-04-27T12:43:53.244" v="4" actId="255"/>
          <ac:spMkLst>
            <pc:docMk/>
            <pc:sldMk cId="2586322906" sldId="617"/>
            <ac:spMk id="3" creationId="{D99A60D9-E0B1-4208-BF38-C658E42AE391}"/>
          </ac:spMkLst>
        </pc:spChg>
        <pc:picChg chg="add mod">
          <ac:chgData name="Ben Nienhuis" userId="2c6c04f1-77c7-44b5-a463-93386779ab63" providerId="ADAL" clId="{2974D9D8-30AB-4F8A-8F4A-650896F4EE41}" dt="2022-04-27T12:43:43.011" v="3" actId="1076"/>
          <ac:picMkLst>
            <pc:docMk/>
            <pc:sldMk cId="2586322906" sldId="617"/>
            <ac:picMk id="4" creationId="{21EF6910-EBD1-4629-9AB5-2CBCFDF598C0}"/>
          </ac:picMkLst>
        </pc:picChg>
      </pc:sldChg>
      <pc:sldChg chg="modSp">
        <pc:chgData name="Ben Nienhuis" userId="2c6c04f1-77c7-44b5-a463-93386779ab63" providerId="ADAL" clId="{2974D9D8-30AB-4F8A-8F4A-650896F4EE41}" dt="2022-04-27T13:31:44.257" v="411" actId="20577"/>
        <pc:sldMkLst>
          <pc:docMk/>
          <pc:sldMk cId="925922576" sldId="620"/>
        </pc:sldMkLst>
        <pc:spChg chg="mod">
          <ac:chgData name="Ben Nienhuis" userId="2c6c04f1-77c7-44b5-a463-93386779ab63" providerId="ADAL" clId="{2974D9D8-30AB-4F8A-8F4A-650896F4EE41}" dt="2022-04-27T13:31:44.257" v="411" actId="20577"/>
          <ac:spMkLst>
            <pc:docMk/>
            <pc:sldMk cId="925922576" sldId="620"/>
            <ac:spMk id="3" creationId="{1079AAFE-F3E5-430C-864D-E199D1BBA24B}"/>
          </ac:spMkLst>
        </pc:spChg>
        <pc:picChg chg="mod">
          <ac:chgData name="Ben Nienhuis" userId="2c6c04f1-77c7-44b5-a463-93386779ab63" providerId="ADAL" clId="{2974D9D8-30AB-4F8A-8F4A-650896F4EE41}" dt="2022-04-27T13:31:36.520" v="409" actId="1076"/>
          <ac:picMkLst>
            <pc:docMk/>
            <pc:sldMk cId="925922576" sldId="620"/>
            <ac:picMk id="4" creationId="{257D2431-064E-4B53-A59C-F9BDE2431BCE}"/>
          </ac:picMkLst>
        </pc:picChg>
      </pc:sldChg>
      <pc:sldChg chg="addSp delSp modSp add modAnim">
        <pc:chgData name="Ben Nienhuis" userId="2c6c04f1-77c7-44b5-a463-93386779ab63" providerId="ADAL" clId="{2974D9D8-30AB-4F8A-8F4A-650896F4EE41}" dt="2022-04-27T13:16:50.984" v="259" actId="20577"/>
        <pc:sldMkLst>
          <pc:docMk/>
          <pc:sldMk cId="1772752990" sldId="625"/>
        </pc:sldMkLst>
        <pc:spChg chg="del mod">
          <ac:chgData name="Ben Nienhuis" userId="2c6c04f1-77c7-44b5-a463-93386779ab63" providerId="ADAL" clId="{2974D9D8-30AB-4F8A-8F4A-650896F4EE41}" dt="2022-04-27T12:52:34.259" v="134"/>
          <ac:spMkLst>
            <pc:docMk/>
            <pc:sldMk cId="1772752990" sldId="625"/>
            <ac:spMk id="3" creationId="{CFB502CF-9E18-4FE9-9B18-0133B6898F66}"/>
          </ac:spMkLst>
        </pc:spChg>
        <pc:spChg chg="add mod">
          <ac:chgData name="Ben Nienhuis" userId="2c6c04f1-77c7-44b5-a463-93386779ab63" providerId="ADAL" clId="{2974D9D8-30AB-4F8A-8F4A-650896F4EE41}" dt="2022-04-27T12:53:25.467" v="144" actId="255"/>
          <ac:spMkLst>
            <pc:docMk/>
            <pc:sldMk cId="1772752990" sldId="625"/>
            <ac:spMk id="5" creationId="{59E9F93C-1A78-4345-891F-A28473CA623D}"/>
          </ac:spMkLst>
        </pc:spChg>
        <pc:spChg chg="add mod">
          <ac:chgData name="Ben Nienhuis" userId="2c6c04f1-77c7-44b5-a463-93386779ab63" providerId="ADAL" clId="{2974D9D8-30AB-4F8A-8F4A-650896F4EE41}" dt="2022-04-27T13:16:50.984" v="259" actId="20577"/>
          <ac:spMkLst>
            <pc:docMk/>
            <pc:sldMk cId="1772752990" sldId="625"/>
            <ac:spMk id="6" creationId="{EE0F3743-F14C-44A9-B0CD-70AB1D800680}"/>
          </ac:spMkLst>
        </pc:spChg>
        <pc:picChg chg="del">
          <ac:chgData name="Ben Nienhuis" userId="2c6c04f1-77c7-44b5-a463-93386779ab63" providerId="ADAL" clId="{2974D9D8-30AB-4F8A-8F4A-650896F4EE41}" dt="2022-04-27T12:52:34.259" v="132" actId="478"/>
          <ac:picMkLst>
            <pc:docMk/>
            <pc:sldMk cId="1772752990" sldId="625"/>
            <ac:picMk id="4" creationId="{A467EDB5-EC10-4B77-A8F9-59528B863C7D}"/>
          </ac:picMkLst>
        </pc:picChg>
        <pc:picChg chg="add mod">
          <ac:chgData name="Ben Nienhuis" userId="2c6c04f1-77c7-44b5-a463-93386779ab63" providerId="ADAL" clId="{2974D9D8-30AB-4F8A-8F4A-650896F4EE41}" dt="2022-04-27T12:55:03.954" v="155" actId="1076"/>
          <ac:picMkLst>
            <pc:docMk/>
            <pc:sldMk cId="1772752990" sldId="625"/>
            <ac:picMk id="7" creationId="{BD361960-62CC-491B-A41A-EE1D85483295}"/>
          </ac:picMkLst>
        </pc:picChg>
      </pc:sldChg>
      <pc:sldChg chg="add del">
        <pc:chgData name="Ben Nienhuis" userId="2c6c04f1-77c7-44b5-a463-93386779ab63" providerId="ADAL" clId="{2974D9D8-30AB-4F8A-8F4A-650896F4EE41}" dt="2022-04-27T13:15:14.716" v="242" actId="2696"/>
        <pc:sldMkLst>
          <pc:docMk/>
          <pc:sldMk cId="645085947" sldId="626"/>
        </pc:sldMkLst>
      </pc:sldChg>
      <pc:sldChg chg="addSp modSp add modAnim">
        <pc:chgData name="Ben Nienhuis" userId="2c6c04f1-77c7-44b5-a463-93386779ab63" providerId="ADAL" clId="{2974D9D8-30AB-4F8A-8F4A-650896F4EE41}" dt="2022-04-27T13:20:04.256" v="302" actId="20577"/>
        <pc:sldMkLst>
          <pc:docMk/>
          <pc:sldMk cId="3892719114" sldId="627"/>
        </pc:sldMkLst>
        <pc:spChg chg="add mod">
          <ac:chgData name="Ben Nienhuis" userId="2c6c04f1-77c7-44b5-a463-93386779ab63" providerId="ADAL" clId="{2974D9D8-30AB-4F8A-8F4A-650896F4EE41}" dt="2022-04-27T13:20:04.256" v="302" actId="20577"/>
          <ac:spMkLst>
            <pc:docMk/>
            <pc:sldMk cId="3892719114" sldId="627"/>
            <ac:spMk id="3" creationId="{47B748D8-6285-43BD-8531-994809F9DFC7}"/>
          </ac:spMkLst>
        </pc:spChg>
        <pc:picChg chg="add mod">
          <ac:chgData name="Ben Nienhuis" userId="2c6c04f1-77c7-44b5-a463-93386779ab63" providerId="ADAL" clId="{2974D9D8-30AB-4F8A-8F4A-650896F4EE41}" dt="2022-04-27T13:19:10.713" v="271" actId="1076"/>
          <ac:picMkLst>
            <pc:docMk/>
            <pc:sldMk cId="3892719114" sldId="627"/>
            <ac:picMk id="4" creationId="{1F42201C-D7BD-465D-A484-56DE01738ECB}"/>
          </ac:picMkLst>
        </pc:picChg>
      </pc:sldChg>
      <pc:sldChg chg="addSp delSp modSp add modAnim">
        <pc:chgData name="Ben Nienhuis" userId="2c6c04f1-77c7-44b5-a463-93386779ab63" providerId="ADAL" clId="{2974D9D8-30AB-4F8A-8F4A-650896F4EE41}" dt="2022-04-27T13:25:09.161" v="355" actId="1076"/>
        <pc:sldMkLst>
          <pc:docMk/>
          <pc:sldMk cId="2054282802" sldId="628"/>
        </pc:sldMkLst>
        <pc:spChg chg="add mod">
          <ac:chgData name="Ben Nienhuis" userId="2c6c04f1-77c7-44b5-a463-93386779ab63" providerId="ADAL" clId="{2974D9D8-30AB-4F8A-8F4A-650896F4EE41}" dt="2022-04-27T13:23:16.066" v="345" actId="6549"/>
          <ac:spMkLst>
            <pc:docMk/>
            <pc:sldMk cId="2054282802" sldId="628"/>
            <ac:spMk id="3" creationId="{2C53E2FF-16A2-4606-AADB-41BA6061E6E7}"/>
          </ac:spMkLst>
        </pc:spChg>
        <pc:picChg chg="add del mod">
          <ac:chgData name="Ben Nienhuis" userId="2c6c04f1-77c7-44b5-a463-93386779ab63" providerId="ADAL" clId="{2974D9D8-30AB-4F8A-8F4A-650896F4EE41}" dt="2022-04-27T13:24:42.761" v="350" actId="478"/>
          <ac:picMkLst>
            <pc:docMk/>
            <pc:sldMk cId="2054282802" sldId="628"/>
            <ac:picMk id="4" creationId="{5DCD01E5-AC7B-4DB1-9762-4E134CDB6127}"/>
          </ac:picMkLst>
        </pc:picChg>
        <pc:picChg chg="add mod">
          <ac:chgData name="Ben Nienhuis" userId="2c6c04f1-77c7-44b5-a463-93386779ab63" providerId="ADAL" clId="{2974D9D8-30AB-4F8A-8F4A-650896F4EE41}" dt="2022-04-27T13:25:09.161" v="355" actId="1076"/>
          <ac:picMkLst>
            <pc:docMk/>
            <pc:sldMk cId="2054282802" sldId="628"/>
            <ac:picMk id="5" creationId="{B34E0FE8-74CE-425F-8ABD-FB6C36FCB748}"/>
          </ac:picMkLst>
        </pc:picChg>
      </pc:sldChg>
      <pc:sldChg chg="addSp modSp add modAnim">
        <pc:chgData name="Ben Nienhuis" userId="2c6c04f1-77c7-44b5-a463-93386779ab63" providerId="ADAL" clId="{2974D9D8-30AB-4F8A-8F4A-650896F4EE41}" dt="2022-04-27T13:27:01.368" v="366" actId="1076"/>
        <pc:sldMkLst>
          <pc:docMk/>
          <pc:sldMk cId="2907348611" sldId="629"/>
        </pc:sldMkLst>
        <pc:spChg chg="add mod">
          <ac:chgData name="Ben Nienhuis" userId="2c6c04f1-77c7-44b5-a463-93386779ab63" providerId="ADAL" clId="{2974D9D8-30AB-4F8A-8F4A-650896F4EE41}" dt="2022-04-27T13:26:06.526" v="363" actId="20577"/>
          <ac:spMkLst>
            <pc:docMk/>
            <pc:sldMk cId="2907348611" sldId="629"/>
            <ac:spMk id="3" creationId="{71F00FC0-5A85-49D2-BBAA-FED1FBD337DB}"/>
          </ac:spMkLst>
        </pc:spChg>
        <pc:picChg chg="add mod">
          <ac:chgData name="Ben Nienhuis" userId="2c6c04f1-77c7-44b5-a463-93386779ab63" providerId="ADAL" clId="{2974D9D8-30AB-4F8A-8F4A-650896F4EE41}" dt="2022-04-27T13:27:01.368" v="366" actId="1076"/>
          <ac:picMkLst>
            <pc:docMk/>
            <pc:sldMk cId="2907348611" sldId="629"/>
            <ac:picMk id="4" creationId="{554FC845-1AFD-4529-8AB0-55A05B64B033}"/>
          </ac:picMkLst>
        </pc:picChg>
      </pc:sldChg>
      <pc:sldChg chg="addSp modSp add modAnim">
        <pc:chgData name="Ben Nienhuis" userId="2c6c04f1-77c7-44b5-a463-93386779ab63" providerId="ADAL" clId="{2974D9D8-30AB-4F8A-8F4A-650896F4EE41}" dt="2022-04-27T13:30:28.321" v="394" actId="14100"/>
        <pc:sldMkLst>
          <pc:docMk/>
          <pc:sldMk cId="2611035226" sldId="630"/>
        </pc:sldMkLst>
        <pc:spChg chg="add mod">
          <ac:chgData name="Ben Nienhuis" userId="2c6c04f1-77c7-44b5-a463-93386779ab63" providerId="ADAL" clId="{2974D9D8-30AB-4F8A-8F4A-650896F4EE41}" dt="2022-04-27T13:29:11.871" v="384" actId="6549"/>
          <ac:spMkLst>
            <pc:docMk/>
            <pc:sldMk cId="2611035226" sldId="630"/>
            <ac:spMk id="3" creationId="{1197DD67-8732-439B-B9CF-43C13F0E1E7B}"/>
          </ac:spMkLst>
        </pc:spChg>
        <pc:spChg chg="add mod">
          <ac:chgData name="Ben Nienhuis" userId="2c6c04f1-77c7-44b5-a463-93386779ab63" providerId="ADAL" clId="{2974D9D8-30AB-4F8A-8F4A-650896F4EE41}" dt="2022-04-27T13:29:27.480" v="387" actId="1076"/>
          <ac:spMkLst>
            <pc:docMk/>
            <pc:sldMk cId="2611035226" sldId="630"/>
            <ac:spMk id="4" creationId="{E7318EE2-D955-4B86-A768-6E4B8A5395DB}"/>
          </ac:spMkLst>
        </pc:spChg>
        <pc:spChg chg="add mod">
          <ac:chgData name="Ben Nienhuis" userId="2c6c04f1-77c7-44b5-a463-93386779ab63" providerId="ADAL" clId="{2974D9D8-30AB-4F8A-8F4A-650896F4EE41}" dt="2022-04-27T13:28:57.144" v="380" actId="1076"/>
          <ac:spMkLst>
            <pc:docMk/>
            <pc:sldMk cId="2611035226" sldId="630"/>
            <ac:spMk id="5" creationId="{E0FCF573-0F4B-4D6B-88F6-5B71F9846B58}"/>
          </ac:spMkLst>
        </pc:spChg>
        <pc:spChg chg="add mod">
          <ac:chgData name="Ben Nienhuis" userId="2c6c04f1-77c7-44b5-a463-93386779ab63" providerId="ADAL" clId="{2974D9D8-30AB-4F8A-8F4A-650896F4EE41}" dt="2022-04-27T13:29:00.969" v="381" actId="1076"/>
          <ac:spMkLst>
            <pc:docMk/>
            <pc:sldMk cId="2611035226" sldId="630"/>
            <ac:spMk id="6" creationId="{F246D6B5-A6CC-4002-AD44-C815941D316B}"/>
          </ac:spMkLst>
        </pc:spChg>
        <pc:picChg chg="add mod">
          <ac:chgData name="Ben Nienhuis" userId="2c6c04f1-77c7-44b5-a463-93386779ab63" providerId="ADAL" clId="{2974D9D8-30AB-4F8A-8F4A-650896F4EE41}" dt="2022-04-27T13:30:28.321" v="394" actId="14100"/>
          <ac:picMkLst>
            <pc:docMk/>
            <pc:sldMk cId="2611035226" sldId="630"/>
            <ac:picMk id="7" creationId="{64D0F274-804C-49D2-AEEF-50514B242821}"/>
          </ac:picMkLst>
        </pc:picChg>
      </pc:sldChg>
      <pc:sldChg chg="addSp modSp add">
        <pc:chgData name="Ben Nienhuis" userId="2c6c04f1-77c7-44b5-a463-93386779ab63" providerId="ADAL" clId="{2974D9D8-30AB-4F8A-8F4A-650896F4EE41}" dt="2022-04-27T13:15:10.393" v="241" actId="1076"/>
        <pc:sldMkLst>
          <pc:docMk/>
          <pc:sldMk cId="1930617923" sldId="631"/>
        </pc:sldMkLst>
        <pc:spChg chg="add mod">
          <ac:chgData name="Ben Nienhuis" userId="2c6c04f1-77c7-44b5-a463-93386779ab63" providerId="ADAL" clId="{2974D9D8-30AB-4F8A-8F4A-650896F4EE41}" dt="2022-04-27T13:14:33.785" v="237" actId="1076"/>
          <ac:spMkLst>
            <pc:docMk/>
            <pc:sldMk cId="1930617923" sldId="631"/>
            <ac:spMk id="3" creationId="{21CF3429-AE81-46DE-B350-F036CDE98CFE}"/>
          </ac:spMkLst>
        </pc:spChg>
        <pc:picChg chg="add mod">
          <ac:chgData name="Ben Nienhuis" userId="2c6c04f1-77c7-44b5-a463-93386779ab63" providerId="ADAL" clId="{2974D9D8-30AB-4F8A-8F4A-650896F4EE41}" dt="2022-04-27T13:15:10.393" v="241" actId="1076"/>
          <ac:picMkLst>
            <pc:docMk/>
            <pc:sldMk cId="1930617923" sldId="631"/>
            <ac:picMk id="4" creationId="{5EC13BC0-5058-469D-B153-7362866F7D96}"/>
          </ac:picMkLst>
        </pc:picChg>
      </pc:sldChg>
      <pc:sldChg chg="addSp delSp modSp add">
        <pc:chgData name="Ben Nienhuis" userId="2c6c04f1-77c7-44b5-a463-93386779ab63" providerId="ADAL" clId="{2974D9D8-30AB-4F8A-8F4A-650896F4EE41}" dt="2022-04-27T13:13:54.257" v="196" actId="1076"/>
        <pc:sldMkLst>
          <pc:docMk/>
          <pc:sldMk cId="2888806306" sldId="632"/>
        </pc:sldMkLst>
        <pc:spChg chg="add mod">
          <ac:chgData name="Ben Nienhuis" userId="2c6c04f1-77c7-44b5-a463-93386779ab63" providerId="ADAL" clId="{2974D9D8-30AB-4F8A-8F4A-650896F4EE41}" dt="2022-04-27T13:13:54.257" v="196" actId="1076"/>
          <ac:spMkLst>
            <pc:docMk/>
            <pc:sldMk cId="2888806306" sldId="632"/>
            <ac:spMk id="7" creationId="{1316FA53-0238-414F-8695-64CB034A2E3C}"/>
          </ac:spMkLst>
        </pc:spChg>
        <pc:picChg chg="add del mod">
          <ac:chgData name="Ben Nienhuis" userId="2c6c04f1-77c7-44b5-a463-93386779ab63" providerId="ADAL" clId="{2974D9D8-30AB-4F8A-8F4A-650896F4EE41}" dt="2022-04-27T13:06:41.256" v="184"/>
          <ac:picMkLst>
            <pc:docMk/>
            <pc:sldMk cId="2888806306" sldId="632"/>
            <ac:picMk id="3" creationId="{A0A242D8-4E9E-4DDF-8090-0C12F7F545B9}"/>
          </ac:picMkLst>
        </pc:picChg>
        <pc:picChg chg="add del">
          <ac:chgData name="Ben Nienhuis" userId="2c6c04f1-77c7-44b5-a463-93386779ab63" providerId="ADAL" clId="{2974D9D8-30AB-4F8A-8F4A-650896F4EE41}" dt="2022-04-27T13:11:13.653" v="186" actId="478"/>
          <ac:picMkLst>
            <pc:docMk/>
            <pc:sldMk cId="2888806306" sldId="632"/>
            <ac:picMk id="4" creationId="{C746EF70-4EC2-458A-B7CF-835C22476F0C}"/>
          </ac:picMkLst>
        </pc:picChg>
        <pc:picChg chg="add del mod">
          <ac:chgData name="Ben Nienhuis" userId="2c6c04f1-77c7-44b5-a463-93386779ab63" providerId="ADAL" clId="{2974D9D8-30AB-4F8A-8F4A-650896F4EE41}" dt="2022-04-27T13:12:26.179" v="189" actId="478"/>
          <ac:picMkLst>
            <pc:docMk/>
            <pc:sldMk cId="2888806306" sldId="632"/>
            <ac:picMk id="5" creationId="{C1EB3BA2-D22E-42B5-8374-67F47E29CF06}"/>
          </ac:picMkLst>
        </pc:picChg>
        <pc:picChg chg="add mod">
          <ac:chgData name="Ben Nienhuis" userId="2c6c04f1-77c7-44b5-a463-93386779ab63" providerId="ADAL" clId="{2974D9D8-30AB-4F8A-8F4A-650896F4EE41}" dt="2022-04-27T13:13:23.081" v="192" actId="14100"/>
          <ac:picMkLst>
            <pc:docMk/>
            <pc:sldMk cId="2888806306" sldId="632"/>
            <ac:picMk id="6" creationId="{E23DDF18-55B3-45B2-8B37-E3EF8875AB99}"/>
          </ac:picMkLst>
        </pc:picChg>
      </pc:sldChg>
      <pc:sldChg chg="addSp delSp modSp add modAnim">
        <pc:chgData name="Ben Nienhuis" userId="2c6c04f1-77c7-44b5-a463-93386779ab63" providerId="ADAL" clId="{2974D9D8-30AB-4F8A-8F4A-650896F4EE41}" dt="2022-04-27T13:16:11.754" v="252" actId="20577"/>
        <pc:sldMkLst>
          <pc:docMk/>
          <pc:sldMk cId="3787047226" sldId="633"/>
        </pc:sldMkLst>
        <pc:spChg chg="mod">
          <ac:chgData name="Ben Nienhuis" userId="2c6c04f1-77c7-44b5-a463-93386779ab63" providerId="ADAL" clId="{2974D9D8-30AB-4F8A-8F4A-650896F4EE41}" dt="2022-04-27T13:16:11.754" v="252" actId="20577"/>
          <ac:spMkLst>
            <pc:docMk/>
            <pc:sldMk cId="3787047226" sldId="633"/>
            <ac:spMk id="6" creationId="{EE0F3743-F14C-44A9-B0CD-70AB1D800680}"/>
          </ac:spMkLst>
        </pc:spChg>
        <pc:picChg chg="add del mod">
          <ac:chgData name="Ben Nienhuis" userId="2c6c04f1-77c7-44b5-a463-93386779ab63" providerId="ADAL" clId="{2974D9D8-30AB-4F8A-8F4A-650896F4EE41}" dt="2022-04-27T12:56:30.862" v="162" actId="478"/>
          <ac:picMkLst>
            <pc:docMk/>
            <pc:sldMk cId="3787047226" sldId="633"/>
            <ac:picMk id="3" creationId="{EDD2E197-A795-46BF-95DA-4FE8316A2BC2}"/>
          </ac:picMkLst>
        </pc:picChg>
        <pc:picChg chg="add mod">
          <ac:chgData name="Ben Nienhuis" userId="2c6c04f1-77c7-44b5-a463-93386779ab63" providerId="ADAL" clId="{2974D9D8-30AB-4F8A-8F4A-650896F4EE41}" dt="2022-04-27T13:16:08.842" v="251" actId="1076"/>
          <ac:picMkLst>
            <pc:docMk/>
            <pc:sldMk cId="3787047226" sldId="633"/>
            <ac:picMk id="4" creationId="{96A571AA-335D-48B8-AA16-B2679656C774}"/>
          </ac:picMkLst>
        </pc:picChg>
        <pc:picChg chg="del">
          <ac:chgData name="Ben Nienhuis" userId="2c6c04f1-77c7-44b5-a463-93386779ab63" providerId="ADAL" clId="{2974D9D8-30AB-4F8A-8F4A-650896F4EE41}" dt="2022-04-27T12:55:53.969" v="159" actId="478"/>
          <ac:picMkLst>
            <pc:docMk/>
            <pc:sldMk cId="3787047226" sldId="633"/>
            <ac:picMk id="7" creationId="{BD361960-62CC-491B-A41A-EE1D85483295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0974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Scholenmarkt RSG N.O. Veluwe woensdag 15 november 2006                                  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6" y="0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endParaRPr lang="nl-NL" altLang="nl-NL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5700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3440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122"/>
            <a:ext cx="5438775" cy="4468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noProof="0"/>
              <a:t>Klik om de opmaakprofielen van de modeltekst te bewerken</a:t>
            </a:r>
          </a:p>
          <a:p>
            <a:pPr lvl="1"/>
            <a:r>
              <a:rPr lang="nl-NL" altLang="nl-NL" noProof="0"/>
              <a:t>Tweede niveau</a:t>
            </a:r>
          </a:p>
          <a:p>
            <a:pPr lvl="2"/>
            <a:r>
              <a:rPr lang="nl-NL" altLang="nl-NL" noProof="0"/>
              <a:t>Derde niveau</a:t>
            </a:r>
          </a:p>
          <a:p>
            <a:pPr lvl="3"/>
            <a:r>
              <a:rPr lang="nl-NL" altLang="nl-NL" noProof="0"/>
              <a:t>Vierde niveau</a:t>
            </a:r>
          </a:p>
          <a:p>
            <a:pPr lvl="4"/>
            <a:r>
              <a:rPr lang="nl-NL" altLang="nl-NL" noProof="0"/>
              <a:t>Vijfde niveau</a:t>
            </a:r>
          </a:p>
        </p:txBody>
      </p:sp>
      <p:sp>
        <p:nvSpPr>
          <p:cNvPr id="3440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242"/>
            <a:ext cx="2946400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b" anchorCtr="0" compatLnSpc="1">
            <a:prstTxWarp prst="textNoShape">
              <a:avLst/>
            </a:prstTxWarp>
          </a:bodyPr>
          <a:lstStyle>
            <a:lvl1pPr>
              <a:defRPr sz="1200" baseline="0">
                <a:latin typeface="Times" panose="02020603050405020304" pitchFamily="18" charset="0"/>
                <a:ea typeface="ＭＳ Ｐゴシック" panose="020B0600070205080204" pitchFamily="34" charset="-128"/>
                <a:cs typeface="+mn-cs"/>
              </a:defRPr>
            </a:lvl1pPr>
          </a:lstStyle>
          <a:p>
            <a:pPr>
              <a:defRPr/>
            </a:pPr>
            <a:r>
              <a:rPr lang="nl-NL" altLang="nl-NL"/>
              <a:t>De Groene Welle</a:t>
            </a:r>
          </a:p>
        </p:txBody>
      </p:sp>
      <p:sp>
        <p:nvSpPr>
          <p:cNvPr id="3440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6" y="9428242"/>
            <a:ext cx="2944813" cy="4968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6" tIns="45723" rIns="91446" bIns="45723" numCol="1" anchor="b" anchorCtr="0" compatLnSpc="1">
            <a:prstTxWarp prst="textNoShape">
              <a:avLst/>
            </a:prstTxWarp>
          </a:bodyPr>
          <a:lstStyle>
            <a:lvl1pPr algn="r">
              <a:defRPr sz="1200" baseline="0">
                <a:latin typeface="Times" charset="0"/>
              </a:defRPr>
            </a:lvl1pPr>
          </a:lstStyle>
          <a:p>
            <a:fld id="{8520786D-34F9-C346-8CCF-9BBE9CAC405E}" type="slidenum">
              <a:rPr lang="nl-NL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487927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ＭＳ Ｐゴシック" pitchFamily="29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ＭＳ Ｐゴシック" pitchFamily="29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97139DD-550F-427D-B1BF-0070FD86BB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1363" indent="-28416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54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2638" indent="-227013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098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70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42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1438" indent="-227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1B46378-9025-4CE3-BE6D-22D781DCA775}" type="slidenum">
              <a:rPr lang="nl-NL" altLang="nl-NL" smtClean="0"/>
              <a:pPr>
                <a:spcBef>
                  <a:spcPct val="0"/>
                </a:spcBef>
              </a:pPr>
              <a:t>1</a:t>
            </a:fld>
            <a:endParaRPr lang="nl-NL" altLang="nl-NL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8D974ED0-91F5-42E9-8912-83FF55EB654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B19BA2B2-251F-4416-B9BF-1AF660DD76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Openings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847900" y="6142151"/>
            <a:ext cx="35100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835187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nl-NL" alt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D7F14-322E-E344-938B-F3EF717BECDB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7577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Met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r>
              <a:rPr lang="nl-NL" dirty="0"/>
              <a:t>Verplaats deze vervolgens naar de achtergrond om de tekst te typen.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89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diaZonder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40000" y="3060000"/>
            <a:ext cx="6210000" cy="720000"/>
          </a:xfrm>
        </p:spPr>
        <p:txBody>
          <a:bodyPr lIns="0" tIns="0" rIns="0" bIns="0" anchor="t" anchorCtr="0">
            <a:noAutofit/>
          </a:bodyPr>
          <a:lstStyle>
            <a:lvl1pPr algn="l">
              <a:defRPr sz="3300" b="1" i="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540000" y="3816000"/>
            <a:ext cx="6210000" cy="720000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rgbClr val="1E201F"/>
                </a:solidFill>
                <a:latin typeface="Arial" panose="020B0604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573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el en tekst/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8347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8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/>
          <a:lstStyle>
            <a:lvl1pPr marL="0" indent="0" algn="l">
              <a:buFontTx/>
              <a:buNone/>
              <a:defRPr sz="1200" baseline="0"/>
            </a:lvl1pPr>
          </a:lstStyle>
          <a:p>
            <a:r>
              <a:rPr lang="nl-NL" dirty="0"/>
              <a:t>Klik op het pictogram in het midden om een achtergrondafbeelding toe te voegen (19,05 x 27 cm). </a:t>
            </a:r>
            <a:br>
              <a:rPr lang="nl-NL" dirty="0"/>
            </a:b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180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7290000" cy="6858000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71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, tekst en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27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6" name="Tijdelijke aanduiding voor afbeelding 5"/>
          <p:cNvSpPr>
            <a:spLocks noGrp="1"/>
          </p:cNvSpPr>
          <p:nvPr>
            <p:ph type="pic" sz="quarter" idx="11" hasCustomPrompt="1"/>
          </p:nvPr>
        </p:nvSpPr>
        <p:spPr>
          <a:xfrm>
            <a:off x="4590000" y="0"/>
            <a:ext cx="2700000" cy="685800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/>
            </a:lvl1pPr>
          </a:lstStyle>
          <a:p>
            <a:r>
              <a:rPr lang="nl-NL" dirty="0"/>
              <a:t>Klik op het pictogram in het midden om een afbeelding toe te voegen (19,05 x 10 cm).</a:t>
            </a:r>
            <a:r>
              <a:rPr lang="nl-NL" sz="1200" dirty="0"/>
              <a:t> </a:t>
            </a:r>
            <a:endParaRPr lang="nl-NL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4623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3699000" cy="7200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 hasCustomPrompt="1"/>
          </p:nvPr>
        </p:nvSpPr>
        <p:spPr>
          <a:xfrm>
            <a:off x="1566000" y="1476000"/>
            <a:ext cx="5400000" cy="4680000"/>
          </a:xfrm>
        </p:spPr>
        <p:txBody>
          <a:bodyPr/>
          <a:lstStyle/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620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o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847900" y="6142151"/>
            <a:ext cx="35100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nl-NL" sz="1800" dirty="0"/>
          </a:p>
        </p:txBody>
      </p:sp>
    </p:spTree>
    <p:extLst>
      <p:ext uri="{BB962C8B-B14F-4D97-AF65-F5344CB8AC3E}">
        <p14:creationId xmlns:p14="http://schemas.microsoft.com/office/powerpoint/2010/main" val="20847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800" y="0"/>
            <a:ext cx="1844802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67000" y="576000"/>
            <a:ext cx="6777000" cy="1080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539000" y="1728000"/>
            <a:ext cx="5805000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3655373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kern="1200" baseline="0">
          <a:solidFill>
            <a:srgbClr val="1E201F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0" indent="-270000" algn="l" defTabSz="6858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1pPr>
      <a:lvl2pPr marL="0" indent="0" algn="l" defTabSz="685800" rtl="0" eaLnBrk="1" latinLnBrk="0" hangingPunct="1">
        <a:lnSpc>
          <a:spcPct val="100000"/>
        </a:lnSpc>
        <a:spcBef>
          <a:spcPts val="0"/>
        </a:spcBef>
        <a:buFontTx/>
        <a:buNone/>
        <a:defRPr sz="1800" kern="1200" baseline="0">
          <a:solidFill>
            <a:srgbClr val="1E201F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rgbClr val="1E201F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rgbClr val="1E201F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21ABCEB2-FCB8-4D9F-B4C2-18312A404447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1619672" y="5465344"/>
            <a:ext cx="8670279" cy="1387078"/>
          </a:xfrm>
        </p:spPr>
        <p:txBody>
          <a:bodyPr>
            <a:normAutofit/>
          </a:bodyPr>
          <a:lstStyle/>
          <a:p>
            <a:r>
              <a:rPr lang="nl-NL" altLang="nl-NL" sz="2800" noProof="1">
                <a:solidFill>
                  <a:schemeClr val="tx1"/>
                </a:solidFill>
              </a:rPr>
              <a:t>Les 6 LANG LEVE DE BODEM!</a:t>
            </a:r>
            <a:br>
              <a:rPr lang="nl-NL" altLang="nl-NL" sz="2800" noProof="1">
                <a:solidFill>
                  <a:schemeClr val="tx1"/>
                </a:solidFill>
              </a:rPr>
            </a:br>
            <a:r>
              <a:rPr lang="nl-NL" altLang="nl-NL" sz="1050" noProof="1">
                <a:solidFill>
                  <a:schemeClr val="tx1"/>
                </a:solidFill>
              </a:rPr>
              <a:t>Auteur: Dr. Judith E. van de Mortel</a:t>
            </a:r>
          </a:p>
        </p:txBody>
      </p:sp>
      <p:sp>
        <p:nvSpPr>
          <p:cNvPr id="2" name="Tekstvak 1">
            <a:extLst>
              <a:ext uri="{FF2B5EF4-FFF2-40B4-BE49-F238E27FC236}">
                <a16:creationId xmlns:a16="http://schemas.microsoft.com/office/drawing/2014/main" id="{D824B79C-B5DD-4139-AB83-2071F4F28BCB}"/>
              </a:ext>
            </a:extLst>
          </p:cNvPr>
          <p:cNvSpPr txBox="1"/>
          <p:nvPr/>
        </p:nvSpPr>
        <p:spPr>
          <a:xfrm>
            <a:off x="899593" y="1012946"/>
            <a:ext cx="6281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/>
              <a:t>BEMESTING PERIODE 4 </a:t>
            </a:r>
          </a:p>
          <a:p>
            <a:pPr algn="ctr"/>
            <a:r>
              <a:rPr lang="nl-NL" sz="2800" b="1" dirty="0"/>
              <a:t>GROND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3766426-DA2C-417E-8D99-E3C950577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242" y="2135377"/>
            <a:ext cx="3707934" cy="301269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D99A60D9-E0B1-4208-BF38-C658E42AE391}"/>
              </a:ext>
            </a:extLst>
          </p:cNvPr>
          <p:cNvSpPr/>
          <p:nvPr/>
        </p:nvSpPr>
        <p:spPr>
          <a:xfrm>
            <a:off x="539552" y="1340768"/>
            <a:ext cx="32319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De bodem in(ter)actie!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1EF6910-EBD1-4629-9AB5-2CBCFDF598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0705" y="2348880"/>
            <a:ext cx="5962650" cy="380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3229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83CCB2A-DFAB-4668-97F0-5D693619D9D7}"/>
              </a:ext>
            </a:extLst>
          </p:cNvPr>
          <p:cNvSpPr/>
          <p:nvPr/>
        </p:nvSpPr>
        <p:spPr>
          <a:xfrm>
            <a:off x="539552" y="1038438"/>
            <a:ext cx="799288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dirty="0"/>
          </a:p>
          <a:p>
            <a:r>
              <a:rPr lang="nl-NL" sz="2400" dirty="0"/>
              <a:t>Bodemeigenschappen die van invloed zijn op de plantengroei: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droogte,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verdichting,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tekort aan voedingsstoffen,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minerale toxiciteit,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zoutgehalte 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wateroverlast.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CC1EE8E-5B7B-4A3A-B3F5-35358E0381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390518"/>
            <a:ext cx="3168352" cy="202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23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FB502CF-9E18-4FE9-9B18-0133B6898F66}"/>
              </a:ext>
            </a:extLst>
          </p:cNvPr>
          <p:cNvSpPr/>
          <p:nvPr/>
        </p:nvSpPr>
        <p:spPr>
          <a:xfrm>
            <a:off x="539552" y="1340768"/>
            <a:ext cx="75608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Wat richten we tot nu toe op:</a:t>
            </a:r>
          </a:p>
          <a:p>
            <a:r>
              <a:rPr lang="nl-NL" sz="2400" dirty="0"/>
              <a:t>Beschikbaarheid van nutriënten in de bodem</a:t>
            </a:r>
          </a:p>
          <a:p>
            <a:endParaRPr lang="nl-NL" sz="2400" dirty="0"/>
          </a:p>
          <a:p>
            <a:r>
              <a:rPr lang="nl-NL" sz="2400" dirty="0"/>
              <a:t>Nieuwe ideeën</a:t>
            </a:r>
          </a:p>
          <a:p>
            <a:r>
              <a:rPr lang="nl-NL" sz="2400" dirty="0"/>
              <a:t>De weg naar ondergrondse veredeling</a:t>
            </a:r>
          </a:p>
          <a:p>
            <a:r>
              <a:rPr lang="nl-NL" sz="2400" dirty="0"/>
              <a:t>Veredelaars streven naar het ontwikkelen van verbeterde rassen die een verscheidenheid aan abiotische stressomstandigheden zoals droogte of overstroming kunnen verdragen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467EDB5-EC10-4B77-A8F9-59528B863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312" y="4941168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60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9E9F93C-1A78-4345-891F-A28473CA623D}"/>
              </a:ext>
            </a:extLst>
          </p:cNvPr>
          <p:cNvSpPr/>
          <p:nvPr/>
        </p:nvSpPr>
        <p:spPr>
          <a:xfrm>
            <a:off x="539552" y="134076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Microben aan het werk!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E0F3743-F14C-44A9-B0CD-70AB1D800680}"/>
              </a:ext>
            </a:extLst>
          </p:cNvPr>
          <p:cNvSpPr/>
          <p:nvPr/>
        </p:nvSpPr>
        <p:spPr>
          <a:xfrm>
            <a:off x="539552" y="1988840"/>
            <a:ext cx="75608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Het totale gewicht van micro-organismen (microben) in de grond onder een hectare gematigd grasland kan meer dan vijf ton zijn (vergelijkbaar met een middelgrote olifant) </a:t>
            </a:r>
          </a:p>
          <a:p>
            <a:r>
              <a:rPr lang="nl-NL" sz="2400" dirty="0"/>
              <a:t>Dat overschrijdt vaak de bovengrondse biomassa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D361960-62CC-491B-A41A-EE1D854832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4010" y="3929759"/>
            <a:ext cx="3511923" cy="2620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752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59E9F93C-1A78-4345-891F-A28473CA623D}"/>
              </a:ext>
            </a:extLst>
          </p:cNvPr>
          <p:cNvSpPr/>
          <p:nvPr/>
        </p:nvSpPr>
        <p:spPr>
          <a:xfrm>
            <a:off x="539552" y="1340768"/>
            <a:ext cx="33858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Microben aan het werk!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EE0F3743-F14C-44A9-B0CD-70AB1D800680}"/>
              </a:ext>
            </a:extLst>
          </p:cNvPr>
          <p:cNvSpPr/>
          <p:nvPr/>
        </p:nvSpPr>
        <p:spPr>
          <a:xfrm>
            <a:off x="539552" y="1988840"/>
            <a:ext cx="756084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Deze microben dragen bij aan een breed scala van ecosysteemdiensten in de bodem waaronder nutriëntenhuishouding, </a:t>
            </a:r>
          </a:p>
          <a:p>
            <a:r>
              <a:rPr lang="nl-NL" sz="2400" dirty="0"/>
              <a:t>het reguleren van plantengemeenschappen, </a:t>
            </a:r>
          </a:p>
          <a:p>
            <a:r>
              <a:rPr lang="nl-NL" sz="2400" dirty="0"/>
              <a:t>het verminderen van vervuilende stoffen</a:t>
            </a:r>
          </a:p>
          <a:p>
            <a:r>
              <a:rPr lang="nl-NL" sz="2400" dirty="0"/>
              <a:t>en helpen de bodemstructuur te stabiliseren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96A571AA-335D-48B8-AA16-B2679656C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4441112"/>
            <a:ext cx="3239802" cy="2152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04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47B748D8-6285-43BD-8531-994809F9DFC7}"/>
              </a:ext>
            </a:extLst>
          </p:cNvPr>
          <p:cNvSpPr/>
          <p:nvPr/>
        </p:nvSpPr>
        <p:spPr>
          <a:xfrm>
            <a:off x="395536" y="1268760"/>
            <a:ext cx="78488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De bodem zelfweerbaarheid door microben</a:t>
            </a:r>
          </a:p>
          <a:p>
            <a:r>
              <a:rPr lang="nl-NL" sz="2400" dirty="0"/>
              <a:t>De weerstand van de bodem tegen ziekten en plagen zorgt ervoor dat een gewas niet direct ziek wordt zodra er een ziekteverwekker in de bodem opduikt. </a:t>
            </a:r>
          </a:p>
          <a:p>
            <a:r>
              <a:rPr lang="nl-NL" sz="2400" dirty="0"/>
              <a:t>Bodemweerbaarheid ontstaat door de biologische activiteit in de bodem, maar ook de chemische en fysische gesteldheid van de bodem spelen een rol. </a:t>
            </a:r>
          </a:p>
          <a:p>
            <a:r>
              <a:rPr lang="nl-NL" sz="2400" dirty="0"/>
              <a:t>Weerstand van de bodem tegen ziekten en plagen wordt ook wel </a:t>
            </a:r>
            <a:r>
              <a:rPr lang="nl-NL" sz="2400" dirty="0" err="1"/>
              <a:t>ziektewerendheid</a:t>
            </a:r>
            <a:r>
              <a:rPr lang="nl-NL" sz="2400" dirty="0"/>
              <a:t> (</a:t>
            </a:r>
            <a:r>
              <a:rPr lang="nl-NL" sz="2400" dirty="0" err="1"/>
              <a:t>soil</a:t>
            </a:r>
            <a:r>
              <a:rPr lang="nl-NL" sz="2400" dirty="0"/>
              <a:t> </a:t>
            </a:r>
            <a:r>
              <a:rPr lang="nl-NL" sz="2400" dirty="0" err="1"/>
              <a:t>suppressiveness</a:t>
            </a:r>
            <a:r>
              <a:rPr lang="nl-NL" sz="2400" dirty="0"/>
              <a:t>) genoemd en is het verschijnsel waarbij de ontwikkeling van ziekten minimaal is, zelfs in de aanwezigheid van een virulent pathogeen en een vatbare gastheer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1F42201C-D7BD-465D-A484-56DE01738E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138" y="5812649"/>
            <a:ext cx="6855668" cy="824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719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C53E2FF-16A2-4606-AADB-41BA6061E6E7}"/>
              </a:ext>
            </a:extLst>
          </p:cNvPr>
          <p:cNvSpPr/>
          <p:nvPr/>
        </p:nvSpPr>
        <p:spPr>
          <a:xfrm>
            <a:off x="251520" y="1166842"/>
            <a:ext cx="806489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Beschikbaarheid voedingsstoffen verhogen met microben</a:t>
            </a:r>
          </a:p>
          <a:p>
            <a:endParaRPr lang="nl-NL" sz="2400" dirty="0"/>
          </a:p>
          <a:p>
            <a:r>
              <a:rPr lang="nl-NL" sz="2400" dirty="0"/>
              <a:t>Het opnemen van vlinderbloemigen bij </a:t>
            </a:r>
            <a:r>
              <a:rPr lang="nl-NL" sz="2400" dirty="0" err="1"/>
              <a:t>vrucht-wisselingen</a:t>
            </a:r>
            <a:r>
              <a:rPr lang="nl-NL" sz="2400" dirty="0"/>
              <a:t> resulteert in betere opbrengsten van niet vlinderbloemigen</a:t>
            </a:r>
          </a:p>
          <a:p>
            <a:r>
              <a:rPr lang="nl-NL" sz="2400" dirty="0"/>
              <a:t>De oorzaak van de verbeterde opbrengst was gelegen</a:t>
            </a:r>
          </a:p>
          <a:p>
            <a:r>
              <a:rPr lang="nl-NL" sz="2400" dirty="0"/>
              <a:t> in de omzetting van stikstofgas (N2 (g)) uit de </a:t>
            </a:r>
          </a:p>
          <a:p>
            <a:r>
              <a:rPr lang="nl-NL" sz="2400" dirty="0"/>
              <a:t>atmosfeer in ammoniak, een vorm die door de plant kan worden gebruikt. </a:t>
            </a:r>
          </a:p>
          <a:p>
            <a:r>
              <a:rPr lang="nl-NL" sz="2400" dirty="0"/>
              <a:t>Dit wordt veroorzaakt door </a:t>
            </a:r>
            <a:r>
              <a:rPr lang="nl-NL" sz="2400" dirty="0" err="1"/>
              <a:t>rhizobium</a:t>
            </a:r>
            <a:r>
              <a:rPr lang="nl-NL" sz="2400" dirty="0"/>
              <a:t>-bacteriën (</a:t>
            </a:r>
            <a:r>
              <a:rPr lang="nl-NL" sz="2400" dirty="0" err="1"/>
              <a:t>Rhizobium</a:t>
            </a:r>
            <a:r>
              <a:rPr lang="nl-NL" sz="2400" dirty="0"/>
              <a:t> </a:t>
            </a:r>
            <a:r>
              <a:rPr lang="nl-NL" sz="2400" dirty="0" err="1"/>
              <a:t>leguminosarum</a:t>
            </a:r>
            <a:r>
              <a:rPr lang="nl-NL" sz="2400" dirty="0"/>
              <a:t>) gehuisvest in knobbeltjes op de wortels van vlinderbloemige planten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34E0FE8-74CE-425F-8ABD-FB6C36FCB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3000" y="5478323"/>
            <a:ext cx="4118000" cy="1057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282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1F00FC0-5A85-49D2-BBAA-FED1FBD337DB}"/>
              </a:ext>
            </a:extLst>
          </p:cNvPr>
          <p:cNvSpPr/>
          <p:nvPr/>
        </p:nvSpPr>
        <p:spPr>
          <a:xfrm>
            <a:off x="539552" y="1412776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Microben als bodemverbeteraars en plantversterkers</a:t>
            </a:r>
          </a:p>
          <a:p>
            <a:endParaRPr lang="nl-NL" sz="2400" dirty="0"/>
          </a:p>
          <a:p>
            <a:r>
              <a:rPr lang="nl-NL" sz="2400" dirty="0"/>
              <a:t>Voor het verbeteren van de natuurlijke weerbaarheid van de bodem en de plant kunnen bodemverbeteraars of </a:t>
            </a:r>
            <a:r>
              <a:rPr lang="nl-NL" sz="2400" dirty="0" err="1"/>
              <a:t>biostimulanten</a:t>
            </a:r>
            <a:r>
              <a:rPr lang="nl-NL" sz="2400" dirty="0"/>
              <a:t> worden gebruikt.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54FC845-1AFD-4529-8AB0-55A05B64B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0417" y="3861048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4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197DD67-8732-439B-B9CF-43C13F0E1E7B}"/>
              </a:ext>
            </a:extLst>
          </p:cNvPr>
          <p:cNvSpPr/>
          <p:nvPr/>
        </p:nvSpPr>
        <p:spPr>
          <a:xfrm>
            <a:off x="539552" y="1351508"/>
            <a:ext cx="72728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Tech als middel</a:t>
            </a:r>
          </a:p>
          <a:p>
            <a:endParaRPr lang="nl-NL" sz="2400" dirty="0"/>
          </a:p>
          <a:p>
            <a:r>
              <a:rPr lang="nl-NL" sz="2400" dirty="0"/>
              <a:t>Precisielandbouw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7318EE2-D955-4B86-A768-6E4B8A5395DB}"/>
              </a:ext>
            </a:extLst>
          </p:cNvPr>
          <p:cNvSpPr/>
          <p:nvPr/>
        </p:nvSpPr>
        <p:spPr>
          <a:xfrm>
            <a:off x="539552" y="2703025"/>
            <a:ext cx="7416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Sensoren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E0FCF573-0F4B-4D6B-88F6-5B71F9846B58}"/>
              </a:ext>
            </a:extLst>
          </p:cNvPr>
          <p:cNvSpPr/>
          <p:nvPr/>
        </p:nvSpPr>
        <p:spPr>
          <a:xfrm>
            <a:off x="539552" y="3389579"/>
            <a:ext cx="26869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Drone technologie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F246D6B5-A6CC-4002-AD44-C815941D316B}"/>
              </a:ext>
            </a:extLst>
          </p:cNvPr>
          <p:cNvSpPr/>
          <p:nvPr/>
        </p:nvSpPr>
        <p:spPr>
          <a:xfrm>
            <a:off x="539552" y="4070238"/>
            <a:ext cx="46378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Autonome agrarische voertuigen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64D0F274-804C-49D2-AEEF-50514B2428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4703" y="1351508"/>
            <a:ext cx="3999297" cy="4309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035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E23DDF18-55B3-45B2-8B37-E3EF8875AB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412776"/>
            <a:ext cx="8964488" cy="4429373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1316FA53-0238-414F-8695-64CB034A2E3C}"/>
              </a:ext>
            </a:extLst>
          </p:cNvPr>
          <p:cNvSpPr/>
          <p:nvPr/>
        </p:nvSpPr>
        <p:spPr>
          <a:xfrm>
            <a:off x="683568" y="6124654"/>
            <a:ext cx="8712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/>
              <a:t>De ambitie van het lectoraat “Gezonde plant op een vitale en duurzame bodem”</a:t>
            </a:r>
          </a:p>
        </p:txBody>
      </p:sp>
    </p:spTree>
    <p:extLst>
      <p:ext uri="{BB962C8B-B14F-4D97-AF65-F5344CB8AC3E}">
        <p14:creationId xmlns:p14="http://schemas.microsoft.com/office/powerpoint/2010/main" val="28888063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F5FFC3A1-F133-453B-A123-5B5201CD8EAC}"/>
              </a:ext>
            </a:extLst>
          </p:cNvPr>
          <p:cNvSpPr/>
          <p:nvPr/>
        </p:nvSpPr>
        <p:spPr>
          <a:xfrm>
            <a:off x="539552" y="1525302"/>
            <a:ext cx="72008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Deze les behandelen we de inaugurele rede uitgesproken op 9 mei 2019 door Dr. J.E. (Judith) van de Mortel bij de benoeming tot lector “Gezonde plant op een vitale en duurzame bodem” aan HAS Hogeschool Venlo.</a:t>
            </a:r>
          </a:p>
          <a:p>
            <a:endParaRPr lang="nl-NL" sz="2400" dirty="0"/>
          </a:p>
          <a:p>
            <a:endParaRPr lang="nl-NL" sz="24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9116E632-B916-4EFA-9CFA-675AC1832C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7744" y="3605952"/>
            <a:ext cx="4392488" cy="292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726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21CF3429-AE81-46DE-B350-F036CDE98CFE}"/>
              </a:ext>
            </a:extLst>
          </p:cNvPr>
          <p:cNvSpPr txBox="1"/>
          <p:nvPr/>
        </p:nvSpPr>
        <p:spPr>
          <a:xfrm>
            <a:off x="1547664" y="2162473"/>
            <a:ext cx="6912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Maak nu de groepsopdracht in de klas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5EC13BC0-5058-469D-B153-7362866F7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7043" y="3105674"/>
            <a:ext cx="4229913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617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06230C85-E94E-4D2E-9894-EDF9327B1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601823"/>
            <a:ext cx="7504993" cy="4675956"/>
          </a:xfrm>
          <a:prstGeom prst="rect">
            <a:avLst/>
          </a:prstGeom>
        </p:spPr>
      </p:pic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2405C2E-34AF-4C21-B66C-F67F6B50EC38}"/>
              </a:ext>
            </a:extLst>
          </p:cNvPr>
          <p:cNvSpPr/>
          <p:nvPr/>
        </p:nvSpPr>
        <p:spPr>
          <a:xfrm>
            <a:off x="518355" y="1162369"/>
            <a:ext cx="24112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/>
              <a:t>De vitale bodem</a:t>
            </a:r>
          </a:p>
        </p:txBody>
      </p:sp>
    </p:spTree>
    <p:extLst>
      <p:ext uri="{BB962C8B-B14F-4D97-AF65-F5344CB8AC3E}">
        <p14:creationId xmlns:p14="http://schemas.microsoft.com/office/powerpoint/2010/main" val="528362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2405C2E-34AF-4C21-B66C-F67F6B50EC38}"/>
              </a:ext>
            </a:extLst>
          </p:cNvPr>
          <p:cNvSpPr/>
          <p:nvPr/>
        </p:nvSpPr>
        <p:spPr>
          <a:xfrm>
            <a:off x="530424" y="998783"/>
            <a:ext cx="72008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De vitale bodem</a:t>
            </a:r>
          </a:p>
          <a:p>
            <a:pPr marL="457200" indent="-457200">
              <a:buAutoNum type="arabicPeriod"/>
            </a:pPr>
            <a:r>
              <a:rPr lang="nl-NL" sz="2400" dirty="0"/>
              <a:t>Goede structuur</a:t>
            </a:r>
          </a:p>
          <a:p>
            <a:pPr marL="457200" indent="-457200">
              <a:buAutoNum type="arabicPeriod"/>
            </a:pPr>
            <a:r>
              <a:rPr lang="nl-NL" sz="2400" dirty="0"/>
              <a:t>Voldoende diepte</a:t>
            </a:r>
          </a:p>
          <a:p>
            <a:pPr marL="457200" indent="-457200">
              <a:buAutoNum type="arabicPeriod"/>
            </a:pPr>
            <a:r>
              <a:rPr lang="nl-NL" sz="2400" dirty="0"/>
              <a:t>Goede waterberging en goede afwatering</a:t>
            </a:r>
          </a:p>
          <a:p>
            <a:pPr marL="457200" indent="-457200">
              <a:buAutoNum type="arabicPeriod"/>
            </a:pPr>
            <a:r>
              <a:rPr lang="nl-NL" sz="2400" dirty="0"/>
              <a:t>Voldoende aanbod, maar geen overmaat aan voedingsstoffen</a:t>
            </a:r>
          </a:p>
          <a:p>
            <a:pPr marL="457200" indent="-457200">
              <a:buAutoNum type="arabicPeriod"/>
            </a:pPr>
            <a:r>
              <a:rPr lang="nl-NL" sz="2400" dirty="0"/>
              <a:t>Kleine populatie van plantpathogenen en insectenplagen</a:t>
            </a:r>
          </a:p>
          <a:p>
            <a:pPr marL="457200" indent="-457200">
              <a:buAutoNum type="arabicPeriod"/>
            </a:pPr>
            <a:r>
              <a:rPr lang="nl-NL" sz="2400" dirty="0"/>
              <a:t>Grote populatie nuttige organismen</a:t>
            </a:r>
          </a:p>
          <a:p>
            <a:pPr marL="457200" indent="-457200">
              <a:buAutoNum type="arabicPeriod"/>
            </a:pPr>
            <a:r>
              <a:rPr lang="nl-NL" sz="2400" dirty="0"/>
              <a:t>Lage onkruiddruk</a:t>
            </a:r>
          </a:p>
          <a:p>
            <a:pPr marL="457200" indent="-457200">
              <a:buAutoNum type="arabicPeriod"/>
            </a:pPr>
            <a:r>
              <a:rPr lang="nl-NL" sz="2400" dirty="0"/>
              <a:t>Vrij van chemicaliën en gifstoffen die het gewas kunnen schaden</a:t>
            </a:r>
          </a:p>
          <a:p>
            <a:pPr marL="457200" indent="-457200">
              <a:buAutoNum type="arabicPeriod"/>
            </a:pPr>
            <a:r>
              <a:rPr lang="nl-NL" sz="2400" dirty="0"/>
              <a:t>Bestand tegen degradatie</a:t>
            </a:r>
          </a:p>
          <a:p>
            <a:pPr marL="457200" indent="-457200">
              <a:buAutoNum type="arabicPeriod"/>
            </a:pPr>
            <a:r>
              <a:rPr lang="nl-NL" sz="2400" dirty="0"/>
              <a:t>Veerkracht bij ongunstige omstandigheden</a:t>
            </a:r>
          </a:p>
          <a:p>
            <a:pPr marL="457200" indent="-457200">
              <a:buAutoNum type="arabicPeriod"/>
            </a:pPr>
            <a:endParaRPr lang="nl-NL" sz="2400" dirty="0"/>
          </a:p>
          <a:p>
            <a:pPr marL="457200" indent="-457200">
              <a:buAutoNum type="arabicPeriod"/>
            </a:pPr>
            <a:endParaRPr lang="nl-NL" sz="240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F5343528-421A-4FE9-A1BE-17D4BDB94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048939" y="332656"/>
            <a:ext cx="2869642" cy="171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75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72405C2E-34AF-4C21-B66C-F67F6B50EC38}"/>
              </a:ext>
            </a:extLst>
          </p:cNvPr>
          <p:cNvSpPr/>
          <p:nvPr/>
        </p:nvSpPr>
        <p:spPr>
          <a:xfrm>
            <a:off x="539552" y="1217879"/>
            <a:ext cx="72008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De vitale bodem</a:t>
            </a:r>
          </a:p>
          <a:p>
            <a:r>
              <a:rPr lang="nl-NL" sz="2400" dirty="0"/>
              <a:t>Basisregels bodembeheer: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Monitoren bodemkwaliteit op de korte én lange termijn.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Naast voedselkwaliteit ook richten op andere ecosysteemdiensten.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De bodem is een levend ecosysteem en geen levenloos substraat.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Beheren als ecosysteem </a:t>
            </a:r>
            <a:r>
              <a:rPr lang="nl-NL" sz="2400" dirty="0" err="1"/>
              <a:t>i.p.v.beheersen</a:t>
            </a:r>
            <a:r>
              <a:rPr lang="nl-NL" sz="2400" dirty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De bodem zoveel mogelijk het werk zelf laten doen in plaats van de bodem te bewerken.</a:t>
            </a:r>
          </a:p>
          <a:p>
            <a:pPr marL="457200" indent="-457200">
              <a:buFont typeface="+mj-lt"/>
              <a:buAutoNum type="arabicPeriod"/>
            </a:pPr>
            <a:r>
              <a:rPr lang="nl-NL" sz="2400" dirty="0"/>
              <a:t>Teruggeven aan de bodem wat weggenomen is.</a:t>
            </a:r>
          </a:p>
          <a:p>
            <a:pPr marL="457200" indent="-457200">
              <a:buAutoNum type="arabicPeriod"/>
            </a:pPr>
            <a:endParaRPr lang="nl-NL" sz="2400" dirty="0"/>
          </a:p>
          <a:p>
            <a:pPr marL="457200" indent="-457200">
              <a:buAutoNum type="arabicPeriod"/>
            </a:pPr>
            <a:endParaRPr lang="nl-NL" sz="2400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B24F55F-FB97-4C52-9C5E-22EE554C3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1024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459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82109665-FDB1-4E72-B094-645215B0A3AA}"/>
              </a:ext>
            </a:extLst>
          </p:cNvPr>
          <p:cNvSpPr/>
          <p:nvPr/>
        </p:nvSpPr>
        <p:spPr>
          <a:xfrm>
            <a:off x="560140" y="1268760"/>
            <a:ext cx="7540252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De plant aan zet!</a:t>
            </a:r>
          </a:p>
          <a:p>
            <a:r>
              <a:rPr lang="nl-NL" sz="2400" dirty="0"/>
              <a:t>Eén van de strategieën om de bodemkwaliteit en gezondheid te verbeteren is de gewas- en </a:t>
            </a:r>
            <a:r>
              <a:rPr lang="nl-NL" sz="2400" dirty="0" err="1"/>
              <a:t>raskeuze</a:t>
            </a:r>
            <a:r>
              <a:rPr lang="nl-NL" sz="2400" dirty="0"/>
              <a:t> goed af te stemmen op de agrarische percelen.</a:t>
            </a:r>
          </a:p>
          <a:p>
            <a:r>
              <a:rPr lang="nl-NL" sz="2400" dirty="0"/>
              <a:t>Gewassen en gewasresten kunnen namelijk de kwaliteit van de bodem beïnvloeden.</a:t>
            </a:r>
          </a:p>
          <a:p>
            <a:r>
              <a:rPr lang="nl-NL" sz="2400" dirty="0"/>
              <a:t>Daarvoor zijn 2 dingen belangrijk: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Organische stof op pijl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l-NL" sz="2400" dirty="0"/>
              <a:t>Bovengrondse biodiversiteit verbetert vitaliteit bodem</a:t>
            </a:r>
          </a:p>
          <a:p>
            <a:endParaRPr lang="nl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BAFCFB6-B0E7-4D61-9A63-5273BFA52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5013176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6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1079AAFE-F3E5-430C-864D-E199D1BBA24B}"/>
              </a:ext>
            </a:extLst>
          </p:cNvPr>
          <p:cNvSpPr/>
          <p:nvPr/>
        </p:nvSpPr>
        <p:spPr>
          <a:xfrm>
            <a:off x="539552" y="1268760"/>
            <a:ext cx="756084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Organische stof op pijl:</a:t>
            </a:r>
          </a:p>
          <a:p>
            <a:r>
              <a:rPr lang="nl-NL" sz="2400" dirty="0"/>
              <a:t>De volgende teeltmaatregelen werken positief op het behouden en verhogen van het organische stofgehalte in de bodem: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Gewasrotatie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Gewasresten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Diepe en intensieve </a:t>
            </a:r>
            <a:r>
              <a:rPr lang="nl-NL" sz="2400" dirty="0" err="1"/>
              <a:t>beworteling</a:t>
            </a:r>
            <a:endParaRPr lang="nl-NL" sz="2400" dirty="0"/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Aanvoer van mest en compost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Bodembedekking en vanggewassen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Groenbemester/stikstofvanggewas/maaimeststof telen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Inbreng nieuwe teelten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dirty="0"/>
              <a:t>Conservering landbouw (</a:t>
            </a:r>
            <a:r>
              <a:rPr lang="nl-NL" sz="2400" dirty="0" err="1"/>
              <a:t>Permaculture</a:t>
            </a:r>
            <a:r>
              <a:rPr lang="nl-NL" sz="2400" dirty="0"/>
              <a:t>)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257D2431-064E-4B53-A59C-F9BDE2431B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6216" y="501015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922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654F880F-ACA9-4773-9FC3-667769F070A4}"/>
              </a:ext>
            </a:extLst>
          </p:cNvPr>
          <p:cNvSpPr/>
          <p:nvPr/>
        </p:nvSpPr>
        <p:spPr>
          <a:xfrm>
            <a:off x="503648" y="1556792"/>
            <a:ext cx="79567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/>
              <a:t>Bovengrondse biodiversiteit verbetert vitaliteit bodem</a:t>
            </a:r>
          </a:p>
          <a:p>
            <a:endParaRPr lang="nl-NL" sz="2400" dirty="0"/>
          </a:p>
          <a:p>
            <a:r>
              <a:rPr lang="nl-NL" sz="2400" dirty="0"/>
              <a:t>Verhoogde gewasproductiviteit is een van de belangrijkste en meest geciteerde voordelen van mengteelt. </a:t>
            </a:r>
          </a:p>
          <a:p>
            <a:endParaRPr lang="nl-NL" sz="2400" dirty="0"/>
          </a:p>
          <a:p>
            <a:r>
              <a:rPr lang="nl-NL" sz="2400" dirty="0" err="1"/>
              <a:t>Overyielding</a:t>
            </a:r>
            <a:r>
              <a:rPr lang="nl-NL" sz="2400" dirty="0"/>
              <a:t> treedt op wanneer de productiviteit van de gewassen wordt verhoogd ten opzichte van het </a:t>
            </a:r>
          </a:p>
          <a:p>
            <a:r>
              <a:rPr lang="nl-NL" sz="2400" dirty="0"/>
              <a:t>gemiddelde van elke component die in een </a:t>
            </a:r>
          </a:p>
          <a:p>
            <a:r>
              <a:rPr lang="nl-NL" sz="2400" dirty="0"/>
              <a:t>monocultuur wordt gekweekt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A804768F-BF21-4A77-9273-10D69BEFAC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080" y="4941168"/>
            <a:ext cx="287655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67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>
            <a:extLst>
              <a:ext uri="{FF2B5EF4-FFF2-40B4-BE49-F238E27FC236}">
                <a16:creationId xmlns:a16="http://schemas.microsoft.com/office/drawing/2014/main" id="{070A5230-F2D8-44B2-BFF0-2DC30F40A4EC}"/>
              </a:ext>
            </a:extLst>
          </p:cNvPr>
          <p:cNvSpPr txBox="1"/>
          <p:nvPr/>
        </p:nvSpPr>
        <p:spPr>
          <a:xfrm>
            <a:off x="539552" y="54868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/>
              <a:t>LES 6 Lang leve de bodem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C145C42-FE80-450E-9EC0-6962C93983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1340768"/>
            <a:ext cx="7010400" cy="463867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A1AB60FA-47D1-4D92-8607-984AC128A7C6}"/>
              </a:ext>
            </a:extLst>
          </p:cNvPr>
          <p:cNvSpPr txBox="1"/>
          <p:nvPr/>
        </p:nvSpPr>
        <p:spPr>
          <a:xfrm>
            <a:off x="1331640" y="5979443"/>
            <a:ext cx="6624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3 Mogelijke scenario's bij mixed </a:t>
            </a:r>
            <a:r>
              <a:rPr lang="nl-NL" sz="2400" dirty="0" err="1"/>
              <a:t>cropping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857430703"/>
      </p:ext>
    </p:extLst>
  </p:cSld>
  <p:clrMapOvr>
    <a:masterClrMapping/>
  </p:clrMapOvr>
</p:sld>
</file>

<file path=ppt/theme/theme1.xml><?xml version="1.0" encoding="utf-8"?>
<a:theme xmlns:a="http://schemas.openxmlformats.org/drawingml/2006/main" name="Achtergroen PP van zone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GroeneWel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htergroen PP van zone" id="{675F9B1A-8E97-4866-B654-6E773CF2DE0C}" vid="{D9F01F32-646D-4132-95FB-6653F27EA7E4}"/>
    </a:ext>
  </a:extLst>
</a:theme>
</file>

<file path=ppt/theme/theme2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4FEFE2E46C86D4A9898CCC49B418B36" ma:contentTypeVersion="9" ma:contentTypeDescription="Een nieuw document maken." ma:contentTypeScope="" ma:versionID="ccdd08341f0816e5b9aedfb203ccbcd4">
  <xsd:schema xmlns:xsd="http://www.w3.org/2001/XMLSchema" xmlns:xs="http://www.w3.org/2001/XMLSchema" xmlns:p="http://schemas.microsoft.com/office/2006/metadata/properties" xmlns:ns2="2cb1c85b-b197-48cd-8bb1-fe9e9ee0096b" targetNamespace="http://schemas.microsoft.com/office/2006/metadata/properties" ma:root="true" ma:fieldsID="5711662a8af1e2d8c5777d773d499160" ns2:_="">
    <xsd:import namespace="2cb1c85b-b197-48cd-8bb1-fe9e9ee0096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1c85b-b197-48cd-8bb1-fe9e9ee0096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341E11F-3975-4FAA-A6B9-2298BBA1B7DE}">
  <ds:schemaRefs>
    <ds:schemaRef ds:uri="http://schemas.microsoft.com/office/2006/metadata/properties"/>
    <ds:schemaRef ds:uri="http://purl.org/dc/terms/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915d7cad-3e71-4cea-95bb-ac32222adf06"/>
    <ds:schemaRef ds:uri="82ac19c3-1cff-4f70-a585-2de21a3866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A64FE91-E5D9-4782-A915-F24E490E2C83}"/>
</file>

<file path=customXml/itemProps3.xml><?xml version="1.0" encoding="utf-8"?>
<ds:datastoreItem xmlns:ds="http://schemas.openxmlformats.org/officeDocument/2006/customXml" ds:itemID="{DBA2FE38-1A1E-4CF5-A8BD-09AFB9868D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Presentatie3</Template>
  <TotalTime>7902</TotalTime>
  <Words>836</Words>
  <Application>Microsoft Office PowerPoint</Application>
  <PresentationFormat>Diavoorstelling (4:3)</PresentationFormat>
  <Paragraphs>113</Paragraphs>
  <Slides>20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4" baseType="lpstr">
      <vt:lpstr>ＭＳ Ｐゴシック</vt:lpstr>
      <vt:lpstr>Arial</vt:lpstr>
      <vt:lpstr>Times</vt:lpstr>
      <vt:lpstr>Achtergroen PP van zone</vt:lpstr>
      <vt:lpstr>Les 6 LANG LEVE DE BODEM! Auteur: Dr. Judith E. van de Mortel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Jaager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Jaap Slager</dc:creator>
  <cp:lastModifiedBy>Ben Nienhuis</cp:lastModifiedBy>
  <cp:revision>400</cp:revision>
  <cp:lastPrinted>2015-01-16T14:58:22Z</cp:lastPrinted>
  <dcterms:created xsi:type="dcterms:W3CDTF">2015-06-03T10:24:29Z</dcterms:created>
  <dcterms:modified xsi:type="dcterms:W3CDTF">2022-04-27T13:51:47Z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0x010100F4FEFE2E46C86D4A9898CCC49B418B36</vt:lpwstr>
  </property>
  <property fmtid="{D5CDD505-2E9C-101B-9397-08002B2CF9AE}" pid="3" name="IsMyDocuments">
    <vt:bool>true</vt:bool>
  </property>
</Properties>
</file>